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7556500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447A262C-11AF-47DC-9403-8F2712C12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137330" y="2222499"/>
            <a:ext cx="9831159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9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14</cp:revision>
  <cp:lastPrinted>2021-06-10T02:43:21Z</cp:lastPrinted>
  <dcterms:created xsi:type="dcterms:W3CDTF">2021-01-06T07:38:11Z</dcterms:created>
  <dcterms:modified xsi:type="dcterms:W3CDTF">2021-06-10T04:21:22Z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