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D34A91A-2529-44B5-BE0D-29C3D3BBA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755651" y="2178909"/>
            <a:ext cx="9067800" cy="633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