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7D78E4D-F63C-498C-9604-59758726C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91984" y="2239734"/>
            <a:ext cx="9711868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2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